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D254C-5716-443C-B6B3-8CD2251F14F0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AF98-B8A5-4A1F-ACF4-7DD6D83ED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7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1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8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1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1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3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8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4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2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6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re extinguisher and hose reel in hotel corridor">
            <a:extLst>
              <a:ext uri="{FF2B5EF4-FFF2-40B4-BE49-F238E27FC236}">
                <a16:creationId xmlns:a16="http://schemas.microsoft.com/office/drawing/2014/main" id="{99F742E4-EFEB-436E-9A5E-B643ABCD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3" b="8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A62DB5-4751-4FFF-AFE8-E91008FDE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3297" y="1667848"/>
            <a:ext cx="7110247" cy="221362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FIRECODERS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54FA433-FDFC-4F37-90B9-B4B7EB2C1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25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7599DDA-56BF-47F2-A2F1-5BD460485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F674D0-5816-4E8A-BCEB-6637F2469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D78F7CD-9EFB-48CC-80BD-85B57EE4D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162050"/>
            <a:ext cx="5470628" cy="4194013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77723F41-369D-4BDE-A139-0EAF334DD661}"/>
              </a:ext>
            </a:extLst>
          </p:cNvPr>
          <p:cNvSpPr txBox="1"/>
          <p:nvPr/>
        </p:nvSpPr>
        <p:spPr>
          <a:xfrm>
            <a:off x="1410863" y="2700338"/>
            <a:ext cx="3833312" cy="14573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bg-BG" sz="5400" i="1" dirty="0">
                <a:latin typeface="+mj-lt"/>
                <a:ea typeface="+mj-ea"/>
                <a:cs typeface="+mj-cs"/>
              </a:rPr>
              <a:t>НАШИЯТ ОТБОР</a:t>
            </a:r>
            <a:endParaRPr lang="en-US" sz="5400" i="1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9E3D0CC-D233-45C4-8039-34CEC38C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02" y="611268"/>
            <a:ext cx="2293495" cy="2287263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E69E53-DA43-4BE5-A630-D11DE027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734" y="596765"/>
            <a:ext cx="2293495" cy="2287263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F502BBE-84EE-43FF-AC66-B8F34F42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102" y="3674357"/>
            <a:ext cx="2293495" cy="2293495"/>
          </a:xfrm>
          <a:prstGeom prst="rect">
            <a:avLst/>
          </a:prstGeom>
        </p:spPr>
      </p:pic>
      <p:pic>
        <p:nvPicPr>
          <p:cNvPr id="2" name="Picture 13" descr="A picture containing person, wall, posing&#10;&#10;Description automatically generated">
            <a:extLst>
              <a:ext uri="{FF2B5EF4-FFF2-40B4-BE49-F238E27FC236}">
                <a16:creationId xmlns:a16="http://schemas.microsoft.com/office/drawing/2014/main" id="{1B4815B1-F2F4-4E48-8564-18A413430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35" y="3649431"/>
            <a:ext cx="2293494" cy="229349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0F341971-5EAA-4136-93DE-76A6BB6574DE}"/>
              </a:ext>
            </a:extLst>
          </p:cNvPr>
          <p:cNvSpPr txBox="1"/>
          <p:nvPr/>
        </p:nvSpPr>
        <p:spPr>
          <a:xfrm>
            <a:off x="9177734" y="6145773"/>
            <a:ext cx="2293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Радослав Иванов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24CB481-A607-45AE-A1A9-0C6338E5E7C3}"/>
              </a:ext>
            </a:extLst>
          </p:cNvPr>
          <p:cNvSpPr txBox="1"/>
          <p:nvPr/>
        </p:nvSpPr>
        <p:spPr>
          <a:xfrm>
            <a:off x="9101499" y="3068122"/>
            <a:ext cx="2676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Александър Божиков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7802FC0E-543C-458E-8827-906FB4C9963A}"/>
              </a:ext>
            </a:extLst>
          </p:cNvPr>
          <p:cNvSpPr txBox="1"/>
          <p:nvPr/>
        </p:nvSpPr>
        <p:spPr>
          <a:xfrm>
            <a:off x="6597537" y="3078803"/>
            <a:ext cx="218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Теодор Тодоров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884CA99B-5578-4D9F-8B7B-69EE985F71C6}"/>
              </a:ext>
            </a:extLst>
          </p:cNvPr>
          <p:cNvSpPr txBox="1"/>
          <p:nvPr/>
        </p:nvSpPr>
        <p:spPr>
          <a:xfrm>
            <a:off x="6597537" y="6145773"/>
            <a:ext cx="2316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Николай Бранков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78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4CF508B4-9502-4ACA-BCD2-C76F1027BA6B}"/>
              </a:ext>
            </a:extLst>
          </p:cNvPr>
          <p:cNvSpPr txBox="1"/>
          <p:nvPr/>
        </p:nvSpPr>
        <p:spPr>
          <a:xfrm>
            <a:off x="-462047" y="159114"/>
            <a:ext cx="8742875" cy="84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bg-BG" sz="5400" i="1" dirty="0">
                <a:latin typeface="+mj-lt"/>
                <a:ea typeface="+mj-ea"/>
                <a:cs typeface="+mj-cs"/>
              </a:rPr>
              <a:t>СЪЩНОСТ НА ПРОЕКТА</a:t>
            </a:r>
            <a:endParaRPr lang="en-US" sz="5400" i="1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D4CDDD88-8FE5-4D5E-9A2D-093EDF86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24" y="1240508"/>
            <a:ext cx="8295861" cy="5348296"/>
          </a:xfrm>
          <a:prstGeom prst="rect">
            <a:avLst/>
          </a:prstGeom>
        </p:spPr>
      </p:pic>
      <p:pic>
        <p:nvPicPr>
          <p:cNvPr id="6" name="Картина 5" descr="Картина, която съдържа текст, открито, земя, знак&#10;&#10;Описанието е генерирано автоматично">
            <a:extLst>
              <a:ext uri="{FF2B5EF4-FFF2-40B4-BE49-F238E27FC236}">
                <a16:creationId xmlns:a16="http://schemas.microsoft.com/office/drawing/2014/main" id="{D3644397-3650-4B5F-9ED0-F05A7604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43" y="1806915"/>
            <a:ext cx="6731762" cy="39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57C85DF-29D1-4E67-B90F-0F82297B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" y="1364853"/>
            <a:ext cx="3278292" cy="1844039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7C15E837-8D28-4E93-9F7C-6EEDE02BC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31" y="1841008"/>
            <a:ext cx="3743538" cy="3743538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AF18561-69FC-4A26-BB3D-81BE1413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981" y="1088115"/>
            <a:ext cx="2624662" cy="2624662"/>
          </a:xfrm>
          <a:prstGeom prst="rect">
            <a:avLst/>
          </a:prstGeom>
        </p:spPr>
      </p:pic>
      <p:pic>
        <p:nvPicPr>
          <p:cNvPr id="4" name="Picture 2" descr="Резултат с изображение за „teams img“">
            <a:extLst>
              <a:ext uri="{FF2B5EF4-FFF2-40B4-BE49-F238E27FC236}">
                <a16:creationId xmlns:a16="http://schemas.microsoft.com/office/drawing/2014/main" id="{EF493BD9-C861-4F43-85A3-645054B44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9"/>
          <a:stretch/>
        </p:blipFill>
        <p:spPr bwMode="auto">
          <a:xfrm>
            <a:off x="895317" y="3869826"/>
            <a:ext cx="2788773" cy="26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B0C1000-45EA-4BFD-9C47-AB526830B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981" y="3869826"/>
            <a:ext cx="2643992" cy="2643992"/>
          </a:xfrm>
          <a:prstGeom prst="rect">
            <a:avLst/>
          </a:prstGeom>
        </p:spPr>
      </p:pic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B6A3C01B-4207-4937-B7A3-612EEED41434}"/>
              </a:ext>
            </a:extLst>
          </p:cNvPr>
          <p:cNvSpPr txBox="1"/>
          <p:nvPr/>
        </p:nvSpPr>
        <p:spPr>
          <a:xfrm>
            <a:off x="2269092" y="293410"/>
            <a:ext cx="7653815" cy="158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bg-BG" sz="5400" i="1" dirty="0">
                <a:latin typeface="+mj-lt"/>
                <a:ea typeface="+mj-ea"/>
                <a:cs typeface="+mj-cs"/>
              </a:rPr>
              <a:t>ИЗПОЛЗВАНИ ТЕХНОЛОГИИ</a:t>
            </a:r>
            <a:endParaRPr lang="en-US" sz="5400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37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C15B0B4-52ED-4F43-99B8-9831867E0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59" y="676854"/>
            <a:ext cx="9173823" cy="550429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3B17ED19-EE9F-4CAB-83AA-3D99079C7868}"/>
              </a:ext>
            </a:extLst>
          </p:cNvPr>
          <p:cNvSpPr txBox="1"/>
          <p:nvPr/>
        </p:nvSpPr>
        <p:spPr>
          <a:xfrm>
            <a:off x="7495475" y="378144"/>
            <a:ext cx="4162096" cy="14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bg-BG" sz="4800" i="1" dirty="0">
                <a:latin typeface="+mj-lt"/>
                <a:ea typeface="+mj-ea"/>
                <a:cs typeface="+mj-cs"/>
              </a:rPr>
              <a:t>БЪДЕЩО РАЗВИТИЕ</a:t>
            </a:r>
            <a:endParaRPr lang="en-US" sz="4800" i="1" dirty="0">
              <a:latin typeface="+mj-lt"/>
              <a:ea typeface="+mj-ea"/>
              <a:cs typeface="+mj-cs"/>
            </a:endParaRPr>
          </a:p>
        </p:txBody>
      </p:sp>
      <p:cxnSp>
        <p:nvCxnSpPr>
          <p:cNvPr id="6" name="Право съединение 5">
            <a:extLst>
              <a:ext uri="{FF2B5EF4-FFF2-40B4-BE49-F238E27FC236}">
                <a16:creationId xmlns:a16="http://schemas.microsoft.com/office/drawing/2014/main" id="{F57512FA-86D6-4FF0-9F82-D9CBB054121C}"/>
              </a:ext>
            </a:extLst>
          </p:cNvPr>
          <p:cNvCxnSpPr/>
          <p:nvPr/>
        </p:nvCxnSpPr>
        <p:spPr>
          <a:xfrm>
            <a:off x="7606748" y="1827730"/>
            <a:ext cx="405082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801E2F4-F63E-4448-9746-82F0360CA656}"/>
              </a:ext>
            </a:extLst>
          </p:cNvPr>
          <p:cNvSpPr txBox="1"/>
          <p:nvPr/>
        </p:nvSpPr>
        <p:spPr>
          <a:xfrm>
            <a:off x="8091365" y="2490266"/>
            <a:ext cx="3566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Оптимизиране на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Подобряване на визията на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Добавяне на нови функции и табове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830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E2B17B6-CB6E-4E5C-AC3B-18B7C91D8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674D0-5816-4E8A-BCEB-6637F2469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FD78F7CD-9EFB-48CC-80BD-85B57EE4D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162050"/>
            <a:ext cx="5470628" cy="4194013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CABCEDCC-D60D-40CC-9779-94BB9F84BF9E}"/>
              </a:ext>
            </a:extLst>
          </p:cNvPr>
          <p:cNvSpPr txBox="1"/>
          <p:nvPr/>
        </p:nvSpPr>
        <p:spPr>
          <a:xfrm>
            <a:off x="1400175" y="2524126"/>
            <a:ext cx="3833312" cy="1457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>
                <a:latin typeface="+mj-lt"/>
                <a:ea typeface="+mj-ea"/>
                <a:cs typeface="+mj-cs"/>
              </a:rPr>
              <a:t>БЛАГОДАРИМ ЗА ВНИМАНИЕТО!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67DAB0EB-A3E1-43B1-93DB-FE663DF1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56" y="1015926"/>
            <a:ext cx="4840078" cy="48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301B29"/>
      </a:dk2>
      <a:lt2>
        <a:srgbClr val="F0F1F3"/>
      </a:lt2>
      <a:accent1>
        <a:srgbClr val="C09C4B"/>
      </a:accent1>
      <a:accent2>
        <a:srgbClr val="B15B3B"/>
      </a:accent2>
      <a:accent3>
        <a:srgbClr val="C34D5E"/>
      </a:accent3>
      <a:accent4>
        <a:srgbClr val="B13B7E"/>
      </a:accent4>
      <a:accent5>
        <a:srgbClr val="C34DC1"/>
      </a:accent5>
      <a:accent6>
        <a:srgbClr val="823BB1"/>
      </a:accent6>
      <a:hlink>
        <a:srgbClr val="436AC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</Words>
  <Application>Microsoft Office PowerPoint</Application>
  <PresentationFormat>Широк екран</PresentationFormat>
  <Paragraphs>13</Paragraphs>
  <Slides>6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Elephant</vt:lpstr>
      <vt:lpstr>BrushVTI</vt:lpstr>
      <vt:lpstr>FIRECODERS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FIRECODERS</dc:title>
  <dc:creator>Радослав Иванов</dc:creator>
  <cp:lastModifiedBy>Радослав Иванов</cp:lastModifiedBy>
  <cp:revision>9</cp:revision>
  <dcterms:created xsi:type="dcterms:W3CDTF">2021-04-25T17:43:57Z</dcterms:created>
  <dcterms:modified xsi:type="dcterms:W3CDTF">2021-04-25T19:14:38Z</dcterms:modified>
</cp:coreProperties>
</file>